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4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  <p:sldId id="295" r:id="rId14"/>
    <p:sldId id="296" r:id="rId15"/>
    <p:sldId id="297" r:id="rId16"/>
    <p:sldId id="293" r:id="rId17"/>
    <p:sldId id="264" r:id="rId18"/>
    <p:sldId id="265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9" autoAdjust="0"/>
    <p:restoredTop sz="94648"/>
  </p:normalViewPr>
  <p:slideViewPr>
    <p:cSldViewPr snapToGrid="0">
      <p:cViewPr varScale="1">
        <p:scale>
          <a:sx n="121" d="100"/>
          <a:sy n="121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45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50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02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40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7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cs.toronto.edu/~kriz/cifa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 dirty="0"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TW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34975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❑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for the third question: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r="1333" b="49718"/>
          <a:stretch/>
        </p:blipFill>
        <p:spPr>
          <a:xfrm>
            <a:off x="2249354" y="2143732"/>
            <a:ext cx="4118496" cy="2238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2488677" y="222472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517770" y="307846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37003" y="386124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248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2613" y="400542"/>
            <a:ext cx="9070825" cy="49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4.1) (10%) Click button “4.1 </a:t>
            </a:r>
            <a:r>
              <a:rPr lang="en-US" dirty="0" err="1"/>
              <a:t>Keypoints</a:t>
            </a:r>
            <a:r>
              <a:rPr lang="en-US" dirty="0"/>
              <a:t>” to </a:t>
            </a:r>
            <a:r>
              <a:rPr lang="en-US" dirty="0">
                <a:solidFill>
                  <a:srgbClr val="FF0000"/>
                </a:solidFill>
              </a:rPr>
              <a:t>show: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6 feature points on each </a:t>
            </a:r>
            <a:r>
              <a:rPr lang="en-US" dirty="0">
                <a:solidFill>
                  <a:schemeClr val="dk1"/>
                </a:solidFill>
              </a:rPr>
              <a:t>Aerial1</a:t>
            </a:r>
            <a:r>
              <a:rPr lang="en-US" dirty="0"/>
              <a:t>.jpg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Aerial2</a:t>
            </a:r>
            <a:r>
              <a:rPr lang="en-US" dirty="0"/>
              <a:t>.jpg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dk1"/>
                </a:solidFill>
              </a:rPr>
              <a:t>as FeatureAerial1.jpg and FeatureAerial2.jpg</a:t>
            </a:r>
            <a:r>
              <a:rPr lang="en-US" dirty="0"/>
              <a:t> as figure 1: </a:t>
            </a:r>
            <a:endParaRPr dirty="0"/>
          </a:p>
        </p:txBody>
      </p:sp>
      <p:sp>
        <p:nvSpPr>
          <p:cNvPr id="204" name="Google Shape;204;p33"/>
          <p:cNvSpPr txBox="1"/>
          <p:nvPr/>
        </p:nvSpPr>
        <p:spPr>
          <a:xfrm>
            <a:off x="722201" y="6211250"/>
            <a:ext cx="16667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FeatureAerial1.jpg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844390" y="6180891"/>
            <a:ext cx="1696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FeatureAerial2.jpg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83005" y="6488668"/>
            <a:ext cx="6122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31607" y="6253570"/>
            <a:ext cx="44127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1. Feature points on two images.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3" descr="一張含有 填滿, 黑色, 白色, 城市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204" y="1471786"/>
            <a:ext cx="3701060" cy="468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 descr="一張含有 建築物, 項目, 填滿, 相片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165" y="1462632"/>
            <a:ext cx="3701060" cy="468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25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4.2) (10%) Click button “4.2 Matched </a:t>
            </a:r>
            <a:r>
              <a:rPr lang="en-US" dirty="0" err="1"/>
              <a:t>Keypoints</a:t>
            </a:r>
            <a:r>
              <a:rPr lang="en-US" dirty="0"/>
              <a:t>”, </a:t>
            </a:r>
            <a:endParaRPr dirty="0"/>
          </a:p>
          <a:p>
            <a:pPr marL="1524000" lvl="1" indent="-17621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draw the matched feature points between two images from 6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r>
              <a:rPr lang="en-US" dirty="0">
                <a:solidFill>
                  <a:srgbClr val="FF0000"/>
                </a:solidFill>
              </a:rPr>
              <a:t> pairs obtained in Q: 4.1) </a:t>
            </a:r>
            <a:r>
              <a:rPr lang="en-US" dirty="0"/>
              <a:t>and show the results as Figure 2: </a:t>
            </a:r>
            <a:endParaRPr dirty="0"/>
          </a:p>
        </p:txBody>
      </p:sp>
      <p:sp>
        <p:nvSpPr>
          <p:cNvPr id="216" name="Google Shape;216;p34"/>
          <p:cNvSpPr txBox="1"/>
          <p:nvPr/>
        </p:nvSpPr>
        <p:spPr>
          <a:xfrm>
            <a:off x="3210954" y="5500372"/>
            <a:ext cx="19194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Aerial1.jpg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5892773" y="5513368"/>
            <a:ext cx="1622854" cy="3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2. Feature points and their corresponding points.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4" descr="一張含有 建築物, 掛, 商店, 填滿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38" y="1897174"/>
            <a:ext cx="5468089" cy="36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7" y="2379243"/>
            <a:ext cx="2290994" cy="17792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0175" y="2380696"/>
            <a:ext cx="2480175" cy="15216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4"/>
          <p:cNvSpPr/>
          <p:nvPr/>
        </p:nvSpPr>
        <p:spPr>
          <a:xfrm rot="6740020">
            <a:off x="2619632" y="3708190"/>
            <a:ext cx="205946" cy="51458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 rot="-7170166">
            <a:off x="5819117" y="3398199"/>
            <a:ext cx="245478" cy="9077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64667" y="2082800"/>
            <a:ext cx="465749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b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(Build it your self, do not use architecture provided by ML framework)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3" y="2974861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ship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airplane                            …         </a:t>
            </a:r>
          </a:p>
          <a:p>
            <a:endParaRPr lang="zh-TW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5" y="4590061"/>
            <a:ext cx="2685084" cy="14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5" y="4590061"/>
            <a:ext cx="2753412" cy="161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接點 5"/>
          <p:cNvCxnSpPr>
            <a:stCxn id="1026" idx="2"/>
            <a:endCxn id="1027" idx="0"/>
          </p:cNvCxnSpPr>
          <p:nvPr/>
        </p:nvCxnSpPr>
        <p:spPr>
          <a:xfrm rot="5400000" flipH="1" flipV="1">
            <a:off x="2544886" y="3679362"/>
            <a:ext cx="1459676" cy="3281074"/>
          </a:xfrm>
          <a:prstGeom prst="bentConnector5">
            <a:avLst>
              <a:gd name="adj1" fmla="val -15661"/>
              <a:gd name="adj2" fmla="val 49479"/>
              <a:gd name="adj3" fmla="val 115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75941" y="5159551"/>
            <a:ext cx="39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than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 (you only need to show the screenshot image ,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 in homework UI)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2" y="1441156"/>
            <a:ext cx="2650458" cy="19878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6" y="4835621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8" y="4788673"/>
            <a:ext cx="1930114" cy="19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47" y="4602211"/>
            <a:ext cx="2906184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dirty="0">
                <a:solidFill>
                  <a:srgbClr val="FF0000"/>
                </a:solidFill>
              </a:rPr>
              <a:t>Midnight 23:59:59 on 2020/11/04 (Wed.)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6922" y="428526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1800" dirty="0"/>
              <a:t>1. </a:t>
            </a:r>
            <a:r>
              <a:rPr lang="en-US" altLang="zh-TW" sz="1800" dirty="0">
                <a:solidFill>
                  <a:srgbClr val="FF0000"/>
                </a:solidFill>
              </a:rPr>
              <a:t>(20%, </a:t>
            </a:r>
            <a:r>
              <a:rPr lang="en-US" altLang="zh-TW" sz="1800" dirty="0">
                <a:solidFill>
                  <a:schemeClr val="tx1"/>
                </a:solidFill>
              </a:rPr>
              <a:t>reference</a:t>
            </a:r>
            <a:r>
              <a:rPr lang="en-US" altLang="zh-TW" sz="1800" dirty="0">
                <a:solidFill>
                  <a:srgbClr val="FF0000"/>
                </a:solidFill>
              </a:rPr>
              <a:t>) </a:t>
            </a:r>
            <a:r>
              <a:rPr lang="en-US" altLang="zh-TW" sz="1800" dirty="0"/>
              <a:t>Camera Calibration </a:t>
            </a:r>
            <a:r>
              <a:rPr lang="zh-TW" altLang="en-US" sz="1800" dirty="0"/>
              <a:t>  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2.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Augmented Reality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Oran</a:t>
            </a:r>
            <a:r>
              <a:rPr lang="en-US" altLang="zh-TW" dirty="0"/>
              <a:t>)</a:t>
            </a: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3.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Stereo Disparity Map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Mark</a:t>
            </a:r>
            <a:r>
              <a:rPr lang="en-US" altLang="zh-TW" dirty="0"/>
              <a:t>)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4.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SIFT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   	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Brian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  <a:latin typeface="+mj-lt"/>
            </a:endParaRP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4.1 Show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  </a:t>
            </a: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</a:rPr>
              <a:t>	4.2 Show matching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(10%)	</a:t>
            </a:r>
            <a:r>
              <a:rPr lang="en-US" altLang="zh-TW" dirty="0">
                <a:latin typeface="+mj-lt"/>
              </a:rPr>
              <a:t>			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Training Cifar10 Classifier Using VGG16</a:t>
            </a: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3928A0-A2DD-4C84-9346-D55225D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2" y="4306051"/>
            <a:ext cx="6892962" cy="24939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9F8DB7A-BAD1-49AF-B28F-839E3FD27B74}"/>
              </a:ext>
            </a:extLst>
          </p:cNvPr>
          <p:cNvSpPr txBox="1"/>
          <p:nvPr/>
        </p:nvSpPr>
        <p:spPr>
          <a:xfrm>
            <a:off x="0" y="4306051"/>
            <a:ext cx="293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6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1648</Words>
  <Application>Microsoft Macintosh PowerPoint</Application>
  <PresentationFormat>如螢幕大小 (4:3)</PresentationFormat>
  <Paragraphs>235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Noto Sans Symbols</vt:lpstr>
      <vt:lpstr>Arial</vt:lpstr>
      <vt:lpstr>Calibri</vt:lpstr>
      <vt:lpstr>Monaco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  <vt:lpstr>4. (20%) SIFT                                (出題：)</vt:lpstr>
      <vt:lpstr>4. (20%) SIFT                                (出題：)</vt:lpstr>
      <vt:lpstr>4. (20%) SIFT                                (出題：)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靖智 高</cp:lastModifiedBy>
  <cp:revision>510</cp:revision>
  <dcterms:modified xsi:type="dcterms:W3CDTF">2020-11-01T07:46:40Z</dcterms:modified>
</cp:coreProperties>
</file>